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4184" y="160338"/>
            <a:ext cx="1505094" cy="150509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Стоматология  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Love dent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Сотрудничество с </a:t>
            </a:r>
            <a:r>
              <a:rPr lang="ru-RU" dirty="0" err="1">
                <a:solidFill>
                  <a:schemeClr val="tx1"/>
                </a:solidFill>
              </a:rPr>
              <a:t>Синерджи</a:t>
            </a:r>
            <a:r>
              <a:rPr lang="ru-RU" dirty="0">
                <a:solidFill>
                  <a:schemeClr val="tx1"/>
                </a:solidFill>
              </a:rPr>
              <a:t> Бот</a:t>
            </a:r>
          </a:p>
          <a:p>
            <a:endParaRPr lang="ru-RU" dirty="0"/>
          </a:p>
        </p:txBody>
      </p:sp>
      <p:sp>
        <p:nvSpPr>
          <p:cNvPr id="5" name="AutoShape 2" descr="https://lovedent.ru/wp-content/uploads/2020/10/logo.sv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440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Компания </a:t>
            </a:r>
            <a:r>
              <a:rPr lang="en-US" dirty="0" smtClean="0"/>
              <a:t>love dent –</a:t>
            </a:r>
            <a:r>
              <a:rPr lang="ru-RU" dirty="0" smtClean="0"/>
              <a:t> кто мы 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Мы – стоматологическая клиника в городе Омск.</a:t>
            </a:r>
          </a:p>
          <a:p>
            <a:r>
              <a:rPr lang="ru-RU" dirty="0" smtClean="0"/>
              <a:t>Работаем более 7 лет.</a:t>
            </a:r>
          </a:p>
          <a:p>
            <a:r>
              <a:rPr lang="ru-RU" dirty="0" smtClean="0"/>
              <a:t>В нашем штат</a:t>
            </a:r>
            <a:r>
              <a:rPr lang="ru-RU" dirty="0"/>
              <a:t>е</a:t>
            </a:r>
            <a:r>
              <a:rPr lang="en-US" dirty="0" smtClean="0"/>
              <a:t> 15 </a:t>
            </a:r>
            <a:r>
              <a:rPr lang="ru-RU" dirty="0" smtClean="0"/>
              <a:t>врачей-стоматологов.</a:t>
            </a:r>
          </a:p>
          <a:p>
            <a:r>
              <a:rPr lang="ru-RU" dirty="0" smtClean="0"/>
              <a:t>Более 2000 постоянных клиентов.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1295" y="2787355"/>
            <a:ext cx="5401627" cy="39708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05394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 чем компания обратилась к </a:t>
            </a:r>
            <a:r>
              <a:rPr lang="ru-RU" dirty="0" smtClean="0"/>
              <a:t>нам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Облегчить процедуру общения и записи клиентов в клинику.</a:t>
            </a:r>
          </a:p>
          <a:p>
            <a:r>
              <a:rPr lang="ru-RU" dirty="0" smtClean="0"/>
              <a:t>Перенести общение с клиентом на единую платформу.</a:t>
            </a:r>
          </a:p>
          <a:p>
            <a:r>
              <a:rPr lang="ru-RU" dirty="0" smtClean="0"/>
              <a:t>Поддержка клиента 24/7.</a:t>
            </a:r>
          </a:p>
          <a:p>
            <a:r>
              <a:rPr lang="ru-RU" dirty="0" smtClean="0"/>
              <a:t>Создать единый информационный центр для клиента.</a:t>
            </a:r>
          </a:p>
          <a:p>
            <a:r>
              <a:rPr lang="ru-RU" dirty="0" smtClean="0"/>
              <a:t>Увеличение клиентской базы.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8197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166" y="0"/>
            <a:ext cx="9905998" cy="1478570"/>
          </a:xfrm>
        </p:spPr>
        <p:txBody>
          <a:bodyPr/>
          <a:lstStyle/>
          <a:p>
            <a:r>
              <a:rPr lang="ru-RU" dirty="0"/>
              <a:t>Что мы сделали для клиента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1166" y="1113874"/>
            <a:ext cx="9905999" cy="3541714"/>
          </a:xfrm>
        </p:spPr>
        <p:txBody>
          <a:bodyPr/>
          <a:lstStyle/>
          <a:p>
            <a:r>
              <a:rPr lang="ru-RU" dirty="0" smtClean="0"/>
              <a:t>Подключили официальный бизнес аккаунт в </a:t>
            </a:r>
            <a:r>
              <a:rPr lang="en-US" dirty="0" smtClean="0"/>
              <a:t>WhatsApp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Интегрировали данный номер на нашу платформу.</a:t>
            </a:r>
          </a:p>
          <a:p>
            <a:r>
              <a:rPr lang="ru-RU" dirty="0" smtClean="0"/>
              <a:t>Собрали Чат бота для поддержки клиента 24/7.</a:t>
            </a:r>
          </a:p>
          <a:p>
            <a:r>
              <a:rPr lang="ru-RU" dirty="0" smtClean="0"/>
              <a:t>Подключили всех необходимых сотрудников к нашей платформе для общения с клиентами с единого официального бизнес аккаунта в </a:t>
            </a:r>
            <a:r>
              <a:rPr lang="en-US" dirty="0"/>
              <a:t>WhatsApp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486" y="3953162"/>
            <a:ext cx="6047088" cy="280920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29586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1042" y="244445"/>
            <a:ext cx="9905998" cy="1478570"/>
          </a:xfrm>
        </p:spPr>
        <p:txBody>
          <a:bodyPr/>
          <a:lstStyle/>
          <a:p>
            <a:r>
              <a:rPr lang="ru-RU" dirty="0"/>
              <a:t>Результат сотрудничества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3100" y="1446415"/>
            <a:ext cx="9905999" cy="508738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Через </a:t>
            </a:r>
            <a:r>
              <a:rPr lang="ru-RU" dirty="0"/>
              <a:t>чат бота </a:t>
            </a:r>
            <a:r>
              <a:rPr lang="ru-RU" dirty="0" smtClean="0"/>
              <a:t>можно </a:t>
            </a:r>
            <a:r>
              <a:rPr lang="ru-RU" dirty="0"/>
              <a:t>записаться, отменить или перенести </a:t>
            </a:r>
            <a:r>
              <a:rPr lang="ru-RU" dirty="0" smtClean="0"/>
              <a:t>время посещения. Получить/отправить </a:t>
            </a:r>
            <a:r>
              <a:rPr lang="ru-RU" dirty="0"/>
              <a:t>любой файл/документ в </a:t>
            </a:r>
            <a:r>
              <a:rPr lang="ru-RU" dirty="0" smtClean="0"/>
              <a:t>клинику. Это уменьшило нагрузку на администраторов, и позволило сократить персонал на 1 человека, что привело к уменьшению расходов на 10%.</a:t>
            </a:r>
          </a:p>
          <a:p>
            <a:r>
              <a:rPr lang="ru-RU" dirty="0" smtClean="0"/>
              <a:t>У клиента появилась возможность ознакомиться с работой докторов и примерами работ в системе </a:t>
            </a:r>
            <a:r>
              <a:rPr lang="en-US" dirty="0" err="1" smtClean="0"/>
              <a:t>WhatApp</a:t>
            </a:r>
            <a:r>
              <a:rPr lang="ru-RU" dirty="0" smtClean="0"/>
              <a:t>. Было выявлено, что у клиентов есть ряд вопросов, их перенесли в бот, в связи с чем, отработка клиента сократилась с 30 до 15 минут. За счёт этого, с отработкой всех заявок стал справляться 1 администратор, вместо 2.</a:t>
            </a:r>
          </a:p>
          <a:p>
            <a:r>
              <a:rPr lang="ru-RU" dirty="0" smtClean="0"/>
              <a:t>Бот осуществлял </a:t>
            </a:r>
            <a:r>
              <a:rPr lang="ru-RU" dirty="0" smtClean="0"/>
              <a:t>первичный опрос, и записывал клиентов в нерабочее время. Благодаря чему клиентская база увеличилась на 20%, так как клиенты могли записываться и получать консультацию в любое удобное для них время.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852505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2524</TotalTime>
  <Words>257</Words>
  <Application>Microsoft Office PowerPoint</Application>
  <PresentationFormat>Широкоэкранный</PresentationFormat>
  <Paragraphs>22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Tw Cen MT</vt:lpstr>
      <vt:lpstr>Контур</vt:lpstr>
      <vt:lpstr>Стоматология   Love dent</vt:lpstr>
      <vt:lpstr>Компания love dent – кто мы ?</vt:lpstr>
      <vt:lpstr>С чем компания обратилась к нам</vt:lpstr>
      <vt:lpstr>Что мы сделали для клиента</vt:lpstr>
      <vt:lpstr>Результат сотрудничества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Стоматология – Love dent</dc:title>
  <dc:creator>Вишталенко Евгений Александрович</dc:creator>
  <cp:lastModifiedBy>Дундукова Наталья Сергеевна</cp:lastModifiedBy>
  <cp:revision>31</cp:revision>
  <dcterms:created xsi:type="dcterms:W3CDTF">2021-12-06T14:54:26Z</dcterms:created>
  <dcterms:modified xsi:type="dcterms:W3CDTF">2021-12-09T13:53:04Z</dcterms:modified>
</cp:coreProperties>
</file>